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C1361-A41F-4977-BF5E-69DBA3726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Two-edged SOROBAN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E9464F-8B0D-4A8F-A1DE-CEC1E59857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3956279"/>
            <a:ext cx="7865055" cy="1370730"/>
          </a:xfrm>
        </p:spPr>
        <p:txBody>
          <a:bodyPr>
            <a:normAutofit fontScale="70000" lnSpcReduction="20000"/>
          </a:bodyPr>
          <a:lstStyle/>
          <a:p>
            <a:pPr algn="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Presented By :-</a:t>
            </a:r>
          </a:p>
          <a:p>
            <a:pPr algn="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Shruti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Bindal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(191500791)</a:t>
            </a:r>
          </a:p>
          <a:p>
            <a:pPr algn="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Vasundhara Tiwari (191500902) </a:t>
            </a:r>
          </a:p>
          <a:p>
            <a:pPr algn="r"/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Yashasvi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Gupta (191500936)</a:t>
            </a:r>
          </a:p>
          <a:p>
            <a:pPr algn="r"/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Yashika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Gupta (191500939) 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83864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5383D-E076-4F4C-9533-78EF16445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Currency Converter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2D4A72-80C0-4A16-80A6-3C88D3C0A187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669408" y="5867400"/>
            <a:ext cx="45719" cy="55228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364AE0-4A97-4C39-93ED-F78054F1F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457" y="1428750"/>
            <a:ext cx="9034943" cy="50821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2368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0A7A2-9245-4EC4-8BE2-29012A2C9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3. Scientific Calculator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4AC60E-AA97-40A3-9BC1-B32051EE68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3692" y="1484851"/>
            <a:ext cx="8598715" cy="49998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8583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0A7A2-9245-4EC4-8BE2-29012A2C9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4. Scientific Calculator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C211AE-46C3-482B-BDCF-4FCBA6D57A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8524" y="1526796"/>
            <a:ext cx="8781875" cy="49411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3294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E688B-E1F6-4C83-BD95-C371F30AE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5. Stopwatch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28621B-752B-4E8D-B206-8B4A09D28D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7249" y="1568741"/>
            <a:ext cx="8514824" cy="4798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6257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E688B-E1F6-4C83-BD95-C371F30AE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6. Stopwatch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8FB1767-24F6-4CD6-8FB1-00E37CAE98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7582" y="1635853"/>
            <a:ext cx="8825218" cy="49914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64806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1B3E5-EBF8-4A29-B0D9-A63498B74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7. Play : 2048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116031-A59F-446D-86D1-A3E05F192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5637" y="1895912"/>
            <a:ext cx="8355435" cy="44881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3019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1B3E5-EBF8-4A29-B0D9-A63498B74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8. Play : 2048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C4C770D-26EC-4E54-B1EB-634DBEED17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0471" y="1627465"/>
            <a:ext cx="8739930" cy="48152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409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1B3E5-EBF8-4A29-B0D9-A63498B74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9. Tic – Tac - Toe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75E6B-CAB6-4E44-A04D-1C8277A376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5028" y="1753299"/>
            <a:ext cx="8555372" cy="48488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3613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1B3E5-EBF8-4A29-B0D9-A63498B74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10. Tic – Tac - Toe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68DDCB8-CDC0-47AD-AC59-85ED4D900F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6029" y="1677799"/>
            <a:ext cx="8237989" cy="48236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0684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48F36-958D-43DE-A2D5-597AEDEB9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799"/>
            <a:ext cx="9601200" cy="4230149"/>
          </a:xfrm>
        </p:spPr>
        <p:txBody>
          <a:bodyPr>
            <a:normAutofit/>
          </a:bodyPr>
          <a:lstStyle/>
          <a:p>
            <a:pPr algn="ctr"/>
            <a:br>
              <a:rPr lang="en-US" sz="7000" dirty="0">
                <a:latin typeface="Georgia" panose="02040502050405020303" pitchFamily="18" charset="0"/>
              </a:rPr>
            </a:br>
            <a:br>
              <a:rPr lang="en-IN" sz="7000" dirty="0">
                <a:latin typeface="Georgia" panose="02040502050405020303" pitchFamily="18" charset="0"/>
              </a:rPr>
            </a:br>
            <a:r>
              <a:rPr lang="en-IN" sz="7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C355A-D89B-49EC-8A2D-B98A43D02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5696124"/>
            <a:ext cx="9601200" cy="171275"/>
          </a:xfrm>
        </p:spPr>
        <p:txBody>
          <a:bodyPr>
            <a:normAutofit fontScale="32500" lnSpcReduction="2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08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D2BD3-0028-43F6-BF3C-6C7A8264E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200" dirty="0">
                <a:latin typeface="Georgia" panose="02040502050405020303" pitchFamily="18" charset="0"/>
              </a:rPr>
              <a:t>Outline </a:t>
            </a:r>
            <a:endParaRPr lang="en-IN" sz="5200" dirty="0">
              <a:latin typeface="Georgia" panose="020405020504050203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01879-8317-4A4B-B0B7-AEEF78939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About the Project</a:t>
            </a:r>
          </a:p>
          <a:p>
            <a:r>
              <a:rPr lang="en-US" sz="2800" dirty="0"/>
              <a:t>Objective</a:t>
            </a:r>
          </a:p>
          <a:p>
            <a:r>
              <a:rPr lang="en-US" sz="2800" dirty="0"/>
              <a:t>Requirements</a:t>
            </a:r>
          </a:p>
          <a:p>
            <a:r>
              <a:rPr lang="en-US" sz="2800" dirty="0"/>
              <a:t>Snapshots of the website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231739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80D17-45A2-4BAC-ADD0-A5D8BE236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About the Project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0E0CF-590B-441A-B411-D5870F937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86187"/>
            <a:ext cx="9601200" cy="40721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“Two-Edged Soroban” as the name suggests is a type of abacus which means calculations and games . Hence, our website provides several options to work with :- </a:t>
            </a:r>
          </a:p>
          <a:p>
            <a:pPr marL="0" indent="0">
              <a:buNone/>
            </a:pPr>
            <a:r>
              <a:rPr lang="en-US" sz="2400" dirty="0"/>
              <a:t>• Scientific Calculator:- To perform certain mathematical functions and various calculations. </a:t>
            </a:r>
          </a:p>
          <a:p>
            <a:pPr marL="0" indent="0">
              <a:buNone/>
            </a:pPr>
            <a:r>
              <a:rPr lang="en-US" sz="2400" dirty="0"/>
              <a:t>• Currency Convertor:- A tool, that allows for the quick conversion of any currency into any other currency. </a:t>
            </a:r>
          </a:p>
          <a:p>
            <a:pPr marL="0" indent="0">
              <a:buNone/>
            </a:pPr>
            <a:r>
              <a:rPr lang="en-US" sz="2400" dirty="0"/>
              <a:t>• 2048 :- A game , which sharpens your mind. </a:t>
            </a:r>
          </a:p>
          <a:p>
            <a:pPr marL="0" indent="0">
              <a:buNone/>
            </a:pPr>
            <a:r>
              <a:rPr lang="en-US" sz="2400" dirty="0"/>
              <a:t>• Tic-Tac-Toe:- A simple game , which is liked and played by all age group. </a:t>
            </a:r>
          </a:p>
          <a:p>
            <a:pPr marL="0" indent="0">
              <a:buNone/>
            </a:pPr>
            <a:r>
              <a:rPr lang="en-US" sz="2400" dirty="0"/>
              <a:t>• Stopwatch:- A kind of watch that stands out for the accuracy and precision.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75648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F4848-FD53-4C6B-9EA3-20A5EC9F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6BA4C-F446-4398-BFB2-8BC8D4602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objective of our project is :- </a:t>
            </a:r>
          </a:p>
          <a:p>
            <a:pPr marL="457200" indent="-457200">
              <a:buAutoNum type="arabicPeriod"/>
            </a:pPr>
            <a:r>
              <a:rPr lang="en-US" sz="2400" dirty="0"/>
              <a:t>Calculations:- It has two types of tools </a:t>
            </a:r>
            <a:r>
              <a:rPr lang="en-US" sz="2400" dirty="0" err="1"/>
              <a:t>i.e</a:t>
            </a:r>
            <a:r>
              <a:rPr lang="en-US" sz="2400" dirty="0"/>
              <a:t>, Scientific Calculator and Currency Convertor for calculations. </a:t>
            </a:r>
          </a:p>
          <a:p>
            <a:pPr marL="457200" indent="-457200">
              <a:buAutoNum type="arabicPeriod"/>
            </a:pPr>
            <a:r>
              <a:rPr lang="en-US" sz="2400" dirty="0"/>
              <a:t>Entertainment and Creativity:- For this purpose , we have 2048 and tic-tac-toe games. This enhances our imaginative play and problem solving skills. </a:t>
            </a:r>
          </a:p>
          <a:p>
            <a:pPr marL="457200" indent="-457200">
              <a:buAutoNum type="arabicPeriod"/>
            </a:pPr>
            <a:r>
              <a:rPr lang="en-US" sz="2400" dirty="0"/>
              <a:t>User-Oriented:- The project is designed in such a way that it is user-friendly and can be easily understood with even untrained users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975392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01826-103E-4CDB-BC8A-4D34FE240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Requirements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E8A6A-650B-4CF6-8D86-008E29D71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Software requirements </a:t>
            </a:r>
          </a:p>
          <a:p>
            <a:pPr marL="530352" lvl="1" indent="0">
              <a:buNone/>
            </a:pPr>
            <a:r>
              <a:rPr lang="en-US" sz="2400" dirty="0"/>
              <a:t>Windows/Linux Operating System</a:t>
            </a:r>
          </a:p>
          <a:p>
            <a:pPr marL="530352" lvl="1" indent="0">
              <a:buNone/>
            </a:pPr>
            <a:r>
              <a:rPr lang="en-US" sz="2400" dirty="0"/>
              <a:t>Visual Studio Code</a:t>
            </a:r>
          </a:p>
          <a:p>
            <a:r>
              <a:rPr lang="en-US" sz="2400" dirty="0"/>
              <a:t>Programming Languages</a:t>
            </a:r>
          </a:p>
          <a:p>
            <a:pPr marL="530352" lvl="1" indent="0">
              <a:buNone/>
            </a:pPr>
            <a:r>
              <a:rPr lang="en-US" sz="2400" dirty="0" err="1"/>
              <a:t>Javascript</a:t>
            </a:r>
            <a:endParaRPr lang="en-US" sz="2400" dirty="0"/>
          </a:p>
          <a:p>
            <a:pPr marL="530352" lvl="1" indent="0">
              <a:buNone/>
            </a:pPr>
            <a:r>
              <a:rPr lang="en-US" sz="2400" dirty="0"/>
              <a:t>HTML</a:t>
            </a:r>
          </a:p>
          <a:p>
            <a:pPr marL="530352" lvl="1" indent="0">
              <a:buNone/>
            </a:pPr>
            <a:r>
              <a:rPr lang="en-US" sz="2400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242926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01826-103E-4CDB-BC8A-4D34FE240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Requirements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E8A6A-650B-4CF6-8D86-008E29D71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Hardware requirements </a:t>
            </a:r>
          </a:p>
          <a:p>
            <a:pPr marL="530352" lvl="1" indent="0">
              <a:buNone/>
            </a:pPr>
            <a:r>
              <a:rPr lang="en-US" sz="2400" dirty="0"/>
              <a:t>Computer System with minimum 8GB of RAM</a:t>
            </a:r>
          </a:p>
          <a:p>
            <a:pPr marL="530352" lvl="1" indent="0">
              <a:buNone/>
            </a:pPr>
            <a:r>
              <a:rPr lang="en-US" sz="2400" dirty="0"/>
              <a:t>Web Browsers – Google Chrome, Microsoft Edge or any other web browser</a:t>
            </a:r>
          </a:p>
          <a:p>
            <a:pPr marL="530352" lvl="1" indent="0">
              <a:buNone/>
            </a:pPr>
            <a:endParaRPr lang="en-US" sz="2400" dirty="0"/>
          </a:p>
          <a:p>
            <a:pPr marL="530352" lvl="1" indent="0">
              <a:buNone/>
            </a:pPr>
            <a:r>
              <a:rPr lang="en-US" sz="2400" dirty="0"/>
              <a:t>Note -: older browsers may not support some features of the HTML5 and CSS3</a:t>
            </a:r>
          </a:p>
        </p:txBody>
      </p:sp>
    </p:spTree>
    <p:extLst>
      <p:ext uri="{BB962C8B-B14F-4D97-AF65-F5344CB8AC3E}">
        <p14:creationId xmlns:p14="http://schemas.microsoft.com/office/powerpoint/2010/main" val="2462426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6C11-44B2-4919-A8CB-CF3BCFA9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943100"/>
            <a:ext cx="9601200" cy="1485900"/>
          </a:xfrm>
        </p:spPr>
        <p:txBody>
          <a:bodyPr>
            <a:normAutofit/>
          </a:bodyPr>
          <a:lstStyle/>
          <a:p>
            <a:r>
              <a:rPr lang="en-US" sz="5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</a:t>
            </a:r>
            <a:r>
              <a:rPr lang="en-US" sz="5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look</a:t>
            </a:r>
            <a:r>
              <a:rPr lang="en-US" sz="5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of the website :-</a:t>
            </a:r>
            <a:endParaRPr lang="en-IN" sz="5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FB114-B091-44EC-AFBF-566284C63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3671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5383D-E076-4F4C-9533-78EF16445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Landing Page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0DDBDD-BF63-4D31-B83E-8237180F4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269" b="-1"/>
          <a:stretch/>
        </p:blipFill>
        <p:spPr>
          <a:xfrm>
            <a:off x="1661020" y="1428750"/>
            <a:ext cx="9227890" cy="52046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44544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5383D-E076-4F4C-9533-78EF16445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Currency Converter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AAB89B-7F96-42A3-A680-DC0015D91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408" y="1428750"/>
            <a:ext cx="9257674" cy="514821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2D4A72-80C0-4A16-80A6-3C88D3C0A187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669408" y="5867400"/>
            <a:ext cx="45719" cy="55228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4834603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{9FB3C0A6-1795-4198-BED9-E223726264BF}tf10001105</Template>
  <TotalTime>34</TotalTime>
  <Words>333</Words>
  <Application>Microsoft Office PowerPoint</Application>
  <PresentationFormat>Widescreen</PresentationFormat>
  <Paragraphs>50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Franklin Gothic Book</vt:lpstr>
      <vt:lpstr>Georgia</vt:lpstr>
      <vt:lpstr>Crop</vt:lpstr>
      <vt:lpstr>Two-edged SOROBAN</vt:lpstr>
      <vt:lpstr>Outline </vt:lpstr>
      <vt:lpstr>About the Project</vt:lpstr>
      <vt:lpstr>Objective</vt:lpstr>
      <vt:lpstr>Requirements</vt:lpstr>
      <vt:lpstr>Requirements</vt:lpstr>
      <vt:lpstr>The look of the website :-</vt:lpstr>
      <vt:lpstr>Landing Page</vt:lpstr>
      <vt:lpstr>2. Currency Converter</vt:lpstr>
      <vt:lpstr>2. Currency Converter</vt:lpstr>
      <vt:lpstr>3. Scientific Calculator</vt:lpstr>
      <vt:lpstr>4. Scientific Calculator</vt:lpstr>
      <vt:lpstr>5. Stopwatch</vt:lpstr>
      <vt:lpstr>6. Stopwatch</vt:lpstr>
      <vt:lpstr>7. Play : 2048</vt:lpstr>
      <vt:lpstr>8. Play : 2048</vt:lpstr>
      <vt:lpstr>9. Tic – Tac - Toe</vt:lpstr>
      <vt:lpstr>10. Tic – Tac - Toe</vt:lpstr>
      <vt:lpstr>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Two-edged SOROBAN</dc:title>
  <dc:creator>Vasundhara Tiwari</dc:creator>
  <cp:lastModifiedBy>Vasundhara Tiwari</cp:lastModifiedBy>
  <cp:revision>9</cp:revision>
  <dcterms:created xsi:type="dcterms:W3CDTF">2021-11-10T14:54:53Z</dcterms:created>
  <dcterms:modified xsi:type="dcterms:W3CDTF">2021-11-10T15:29:20Z</dcterms:modified>
</cp:coreProperties>
</file>

<file path=docProps/thumbnail.jpeg>
</file>